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7"/>
  </p:notesMasterIdLst>
  <p:sldIdLst>
    <p:sldId id="275" r:id="rId2"/>
    <p:sldId id="269" r:id="rId3"/>
    <p:sldId id="276" r:id="rId4"/>
    <p:sldId id="277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90CEABC-D19B-48BE-BB53-7C4F8F6C7070}">
          <p14:sldIdLst>
            <p14:sldId id="275"/>
            <p14:sldId id="269"/>
            <p14:sldId id="276"/>
            <p14:sldId id="277"/>
            <p14:sldId id="278"/>
          </p14:sldIdLst>
        </p14:section>
        <p14:section name="Sezione senza titolo" id="{AF1AF613-1713-430A-A8D1-D69FC8A850D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2277" autoAdjust="0"/>
  </p:normalViewPr>
  <p:slideViewPr>
    <p:cSldViewPr>
      <p:cViewPr varScale="1">
        <p:scale>
          <a:sx n="105" d="100"/>
          <a:sy n="105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11AF-2587-4643-AE91-37F5B6EB209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1323-73F2-475E-B6FD-FFCBDB9DCD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4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Bonjour</a:t>
            </a:r>
            <a:r>
              <a:rPr lang="it-IT" dirty="0"/>
              <a:t> , je m’appelle EMILIE TELLIER, et je suis </a:t>
            </a:r>
            <a:r>
              <a:rPr lang="it-IT" dirty="0" err="1"/>
              <a:t>heureuse</a:t>
            </a:r>
            <a:r>
              <a:rPr lang="it-IT" dirty="0"/>
              <a:t> de vous </a:t>
            </a:r>
            <a:r>
              <a:rPr lang="it-IT" dirty="0" err="1"/>
              <a:t>présenter</a:t>
            </a:r>
            <a:r>
              <a:rPr lang="it-IT" dirty="0"/>
              <a:t> </a:t>
            </a:r>
            <a:r>
              <a:rPr lang="it-IT" dirty="0" err="1"/>
              <a:t>aujourd’hui</a:t>
            </a:r>
            <a:r>
              <a:rPr lang="it-IT" dirty="0"/>
              <a:t> mon cours sur le WEB MARKETING</a:t>
            </a: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1323-73F2-475E-B6FD-FFCBDB9DCD9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47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1323-73F2-475E-B6FD-FFCBDB9DCD9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33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69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74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64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2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87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82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09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25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31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08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32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4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91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46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41D3A3-EF78-402D-8512-04ED927A4669}" type="datetimeFigureOut">
              <a:rPr lang="it-IT" smtClean="0"/>
              <a:pPr/>
              <a:t>20/01/2022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6D2F-FEE7-4FA8-AEAB-62840FF40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67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1714D-C6BD-435C-9DBD-CB21F632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3" y="2204865"/>
            <a:ext cx="6620967" cy="1656184"/>
          </a:xfrm>
        </p:spPr>
        <p:txBody>
          <a:bodyPr/>
          <a:lstStyle/>
          <a:p>
            <a:r>
              <a:rPr lang="it-IT" dirty="0"/>
              <a:t>        </a:t>
            </a:r>
            <a:r>
              <a:rPr lang="it-IT" sz="4800" b="1" dirty="0">
                <a:solidFill>
                  <a:schemeClr val="bg1"/>
                </a:solidFill>
              </a:rPr>
              <a:t>WEB MARKETING</a:t>
            </a:r>
            <a:br>
              <a:rPr lang="it-IT" sz="4800" b="1" dirty="0">
                <a:solidFill>
                  <a:schemeClr val="bg1"/>
                </a:solidFill>
              </a:rPr>
            </a:br>
            <a:r>
              <a:rPr lang="it-IT" sz="2000" b="1" dirty="0">
                <a:solidFill>
                  <a:schemeClr val="bg1"/>
                </a:solidFill>
              </a:rPr>
              <a:t>                                            ou</a:t>
            </a:r>
            <a:br>
              <a:rPr lang="it-IT" sz="2000" b="1" dirty="0">
                <a:solidFill>
                  <a:schemeClr val="bg1"/>
                </a:solidFill>
              </a:rPr>
            </a:br>
            <a:r>
              <a:rPr lang="it-IT" sz="2000" b="1" dirty="0">
                <a:solidFill>
                  <a:schemeClr val="bg1"/>
                </a:solidFill>
              </a:rPr>
              <a:t>         COMMENT DEVENIR UN COMMUNITY MANAGER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6C6E12-AC54-4C29-9B29-E7ECB2B7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648" y="4077072"/>
            <a:ext cx="6083762" cy="1872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                       </a:t>
            </a:r>
          </a:p>
          <a:p>
            <a:pPr algn="just"/>
            <a:r>
              <a:rPr lang="it-IT" dirty="0"/>
              <a:t>                       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                         </a:t>
            </a:r>
            <a:r>
              <a:rPr lang="it-IT" b="1" dirty="0">
                <a:solidFill>
                  <a:schemeClr val="bg1"/>
                </a:solidFill>
              </a:rPr>
              <a:t>Prof. Emilie TELLIER</a:t>
            </a: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>                                 Edition 2022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Image result for logo saa">
            <a:extLst>
              <a:ext uri="{FF2B5EF4-FFF2-40B4-BE49-F238E27FC236}">
                <a16:creationId xmlns:a16="http://schemas.microsoft.com/office/drawing/2014/main" id="{43C9CBB3-335C-4204-909C-F40B6D92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33671"/>
            <a:ext cx="3203386" cy="17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EC8063D-1225-459D-984F-4D3F45FD3D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7909" y="592860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50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730">
        <p15:prstTrans prst="drape"/>
      </p:transition>
    </mc:Choice>
    <mc:Fallback>
      <p:transition spd="slow" advTm="23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5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auseEvt time="3667" objId="8"/>
        <p14:seekEvt time="3667" objId="8" seek="4371"/>
        <p14:resumeEvt time="7327" objId="8"/>
        <p14:stopEvt time="11157" objId="8"/>
        <p14:playEvt time="15637" objId="8"/>
        <p14:stopEvt time="23730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81604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fr-FR" sz="4400" b="1" dirty="0">
                <a:solidFill>
                  <a:schemeClr val="bg1"/>
                </a:solidFill>
              </a:rPr>
              <a:t>OBJECTIFS DU COURS</a:t>
            </a:r>
            <a:b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700" y="1772817"/>
            <a:ext cx="7776748" cy="447559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</a:rPr>
              <a:t>Apprendre le métier de Community manager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</a:rPr>
              <a:t>Apprendre à connaitre </a:t>
            </a:r>
            <a:r>
              <a:rPr lang="fr-FR" sz="2400" dirty="0">
                <a:solidFill>
                  <a:schemeClr val="bg1"/>
                </a:solidFill>
              </a:rPr>
              <a:t>les différents Réseaux sociaux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</a:rPr>
              <a:t>Apprendre à les utiliser </a:t>
            </a:r>
            <a:r>
              <a:rPr lang="fr-FR" sz="2400" dirty="0">
                <a:solidFill>
                  <a:schemeClr val="bg1"/>
                </a:solidFill>
              </a:rPr>
              <a:t>dans une stratégie de social media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</a:rPr>
              <a:t>Savoir créer/promouvoir  </a:t>
            </a:r>
            <a:r>
              <a:rPr lang="fr-FR" sz="2400" dirty="0">
                <a:solidFill>
                  <a:schemeClr val="bg1"/>
                </a:solidFill>
              </a:rPr>
              <a:t>des évènements à travers ces social media et créer du dialogue autour de la marque, du produit 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</a:rPr>
              <a:t>Savoir monitorer et contrôler </a:t>
            </a:r>
            <a:r>
              <a:rPr lang="fr-FR" sz="2400" dirty="0">
                <a:solidFill>
                  <a:schemeClr val="bg1"/>
                </a:solidFill>
              </a:rPr>
              <a:t>les commentaires (Buzz) positifs ou négatifs des clients/consommateurs/</a:t>
            </a:r>
            <a:r>
              <a:rPr lang="fr-FR" sz="2400" dirty="0" err="1">
                <a:solidFill>
                  <a:schemeClr val="bg1"/>
                </a:solidFill>
              </a:rPr>
              <a:t>followers</a:t>
            </a:r>
            <a:r>
              <a:rPr lang="fr-FR" sz="2400" dirty="0">
                <a:solidFill>
                  <a:schemeClr val="bg1"/>
                </a:solidFill>
              </a:rPr>
              <a:t> pour améliorer l’image de marque sur les réseaux sociaux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27A6CC-0BB0-42E5-9ECE-708D5DD91F2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80931"/>
            <a:ext cx="2082165" cy="140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3615EED-994F-493F-B8DC-C4A3401FC2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4468" y="60047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09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4802">
        <p15:prstTrans prst="drape"/>
      </p:transition>
    </mc:Choice>
    <mc:Fallback>
      <p:transition spd="slow" advTm="14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19" objId="7"/>
        <p14:stopEvt time="12266" objId="7"/>
        <p14:playEvt time="12267" objId="7"/>
        <p14:stopEvt time="14802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F9FE2-FBE6-49AF-A63E-DCFCF348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8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             </a:t>
            </a:r>
            <a:r>
              <a:rPr lang="it-IT" sz="4000" b="1" dirty="0">
                <a:solidFill>
                  <a:schemeClr val="bg1"/>
                </a:solidFill>
              </a:rPr>
              <a:t>VOTRE PROJET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EC576-DA85-4ED1-92ED-70BB2CFC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16708" cy="353631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Vous apprendrez à créer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-un Landing page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-Un évènement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-Un texte adapté à la situation et au dispositif visé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Un workshop virtuel</a:t>
            </a:r>
          </a:p>
          <a:p>
            <a:endParaRPr lang="fr-FR" dirty="0"/>
          </a:p>
        </p:txBody>
      </p:sp>
      <p:pic>
        <p:nvPicPr>
          <p:cNvPr id="4" name="Picture 6" descr="Image result for logo saa">
            <a:extLst>
              <a:ext uri="{FF2B5EF4-FFF2-40B4-BE49-F238E27FC236}">
                <a16:creationId xmlns:a16="http://schemas.microsoft.com/office/drawing/2014/main" id="{0A087452-53D7-4B16-86C0-688BF849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188640"/>
            <a:ext cx="1872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7810C7D-2A27-4E5E-93B9-F231AEF2F0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98570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577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409">
        <p15:prstTrans prst="drape"/>
      </p:transition>
    </mc:Choice>
    <mc:Fallback>
      <p:transition spd="slow" advTm="4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17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85" objId="6"/>
        <p14:stopEvt time="4409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F9FE2-FBE6-49AF-A63E-DCFCF348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   TYPOLOGIE DE L’EXAMEN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EC576-DA85-4ED1-92ED-70BB2CFC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84785"/>
            <a:ext cx="7776748" cy="482453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arenR"/>
              <a:tabLst>
                <a:tab pos="3419475" algn="l"/>
                <a:tab pos="6120130" algn="r"/>
              </a:tabLst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Savoir répondre à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deux questions orales 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portant sur l’ensemble du cours.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  <a:tabLst>
                <a:tab pos="3419475" algn="l"/>
                <a:tab pos="6120130" algn="r"/>
              </a:tabLst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 examen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oral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individuel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d’une durée de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15 mn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environ, sur l’évaluation de votre projet final (dernière leçon).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  <a:tabLst>
                <a:tab pos="3419475" algn="l"/>
                <a:tab pos="6120130" algn="r"/>
              </a:tabLst>
            </a:pP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  <a:tabLst>
                <a:tab pos="3419475" algn="l"/>
                <a:tab pos="6120130" algn="r"/>
              </a:tabLst>
            </a:pP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La note finale sera </a:t>
            </a:r>
            <a:r>
              <a:rPr lang="fr-FR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la somme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résultant de trois évaluations :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3419475" algn="l"/>
                <a:tab pos="6120130" algn="r"/>
              </a:tabLst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Votre travail progressif durant la formation, évaluée sur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10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3419475" algn="l"/>
                <a:tab pos="6120130" algn="r"/>
              </a:tabLst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Vos réponses aux deux questions portant sur le cours, évaluée sur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419475" algn="l"/>
                <a:tab pos="6120130" algn="r"/>
              </a:tabLst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Votre présentation finale, évaluée sur 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15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419475" algn="l"/>
                <a:tab pos="6120130" algn="r"/>
              </a:tabLst>
            </a:pP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Pour un total sur 30</a:t>
            </a: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Picture 6" descr="Image result for logo saa">
            <a:extLst>
              <a:ext uri="{FF2B5EF4-FFF2-40B4-BE49-F238E27FC236}">
                <a16:creationId xmlns:a16="http://schemas.microsoft.com/office/drawing/2014/main" id="{E455214A-0A77-4C50-9F22-42E0DAC5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33671"/>
            <a:ext cx="2267744" cy="14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87133A1-6377-4691-B422-C1F5C23AA6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0128" y="586171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277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570">
        <p15:prstTrans prst="drape"/>
      </p:transition>
    </mc:Choice>
    <mc:Fallback>
      <p:transition spd="slow" advTm="13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82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01" objId="6"/>
        <p14:stopEvt time="12137" objId="6"/>
        <p14:playEvt time="12138" objId="6"/>
        <p14:stopEvt time="13570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F9FE2-FBE6-49AF-A63E-DCFCF348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sz="3600" b="1" dirty="0">
                <a:solidFill>
                  <a:schemeClr val="bg1"/>
                </a:solidFill>
              </a:rPr>
              <a:t>AVEZ-VOUS DES QUESTIONS</a:t>
            </a:r>
            <a:r>
              <a:rPr lang="it-IT" b="1" dirty="0">
                <a:solidFill>
                  <a:schemeClr val="bg1"/>
                </a:solidFill>
              </a:rPr>
              <a:t>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EC576-DA85-4ED1-92ED-70BB2CFC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96952"/>
            <a:ext cx="7848872" cy="2808312"/>
          </a:xfrm>
        </p:spPr>
        <p:txBody>
          <a:bodyPr>
            <a:normAutofit/>
          </a:bodyPr>
          <a:lstStyle/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sz="3200" b="1" dirty="0">
                <a:solidFill>
                  <a:schemeClr val="bg1"/>
                </a:solidFill>
              </a:rPr>
              <a:t>          Prof. EMILIE TELLIER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    emiliemarie.tellier@unito.it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Image result for logo saa">
            <a:extLst>
              <a:ext uri="{FF2B5EF4-FFF2-40B4-BE49-F238E27FC236}">
                <a16:creationId xmlns:a16="http://schemas.microsoft.com/office/drawing/2014/main" id="{5DE79E66-A0BF-4561-AE90-F7609A39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33671"/>
            <a:ext cx="2267744" cy="14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28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171">
        <p15:prstTrans prst="drape"/>
      </p:transition>
    </mc:Choice>
    <mc:Fallback>
      <p:transition spd="slow" advTm="71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257</Words>
  <Application>Microsoft Office PowerPoint</Application>
  <PresentationFormat>Presentazione su schermo (4:3)</PresentationFormat>
  <Paragraphs>34</Paragraphs>
  <Slides>5</Slides>
  <Notes>2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Ione</vt:lpstr>
      <vt:lpstr>        WEB MARKETING                                             ou          COMMENT DEVENIR UN COMMUNITY MANAGER</vt:lpstr>
      <vt:lpstr>       OBJECTIFS DU COURS </vt:lpstr>
      <vt:lpstr>             VOTRE PROJET </vt:lpstr>
      <vt:lpstr>   TYPOLOGIE DE L’EXAMEN </vt:lpstr>
      <vt:lpstr> AVEZ-VOUS DES 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MARKETING OU COMMENT DEVENIR UN COMMUNITY MANAGER</dc:title>
  <dc:creator>Guest</dc:creator>
  <cp:lastModifiedBy>Emilie Tellier</cp:lastModifiedBy>
  <cp:revision>38</cp:revision>
  <dcterms:created xsi:type="dcterms:W3CDTF">2017-01-14T17:06:13Z</dcterms:created>
  <dcterms:modified xsi:type="dcterms:W3CDTF">2022-01-20T13:35:11Z</dcterms:modified>
</cp:coreProperties>
</file>